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3" r:id="rId4"/>
  </p:sldIdLst>
  <p:sldSz cx="9144000" cy="6858000" type="screen4x3"/>
  <p:notesSz cx="6858000" cy="99456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286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69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05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93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827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92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180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74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18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085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381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DCCAC-6D86-46BC-8754-A0514FE27A14}" type="datetimeFigureOut">
              <a:rPr lang="fi-FI" smtClean="0"/>
              <a:t>6.10.2017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D263C-0D9D-4499-AEB8-80B408D394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73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 flipV="1">
            <a:off x="1702945" y="1709739"/>
            <a:ext cx="5039457" cy="2889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fi-FI" sz="1800" smtClean="0"/>
          </a:p>
        </p:txBody>
      </p:sp>
      <p:sp>
        <p:nvSpPr>
          <p:cNvPr id="2051" name="Text Box 9"/>
          <p:cNvSpPr txBox="1">
            <a:spLocks noChangeArrowheads="1"/>
          </p:cNvSpPr>
          <p:nvPr/>
        </p:nvSpPr>
        <p:spPr bwMode="auto">
          <a:xfrm rot="10800000" flipV="1">
            <a:off x="3584499" y="1406526"/>
            <a:ext cx="16822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/>
              <a:t>Ampumapenkka</a:t>
            </a:r>
          </a:p>
        </p:txBody>
      </p:sp>
      <p:sp>
        <p:nvSpPr>
          <p:cNvPr id="2052" name="Rectangle 12"/>
          <p:cNvSpPr>
            <a:spLocks noChangeArrowheads="1"/>
          </p:cNvSpPr>
          <p:nvPr/>
        </p:nvSpPr>
        <p:spPr bwMode="auto">
          <a:xfrm>
            <a:off x="6876256" y="1628800"/>
            <a:ext cx="402478" cy="25211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55" name="Line 20"/>
          <p:cNvSpPr>
            <a:spLocks noChangeShapeType="1"/>
          </p:cNvSpPr>
          <p:nvPr/>
        </p:nvSpPr>
        <p:spPr bwMode="auto">
          <a:xfrm>
            <a:off x="6610517" y="1844676"/>
            <a:ext cx="985819" cy="504204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Text Box 37"/>
          <p:cNvSpPr txBox="1">
            <a:spLocks noChangeArrowheads="1"/>
          </p:cNvSpPr>
          <p:nvPr/>
        </p:nvSpPr>
        <p:spPr bwMode="auto">
          <a:xfrm rot="10798712" flipV="1">
            <a:off x="6768706" y="5877360"/>
            <a:ext cx="46745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4000" b="1" dirty="0"/>
              <a:t>P</a:t>
            </a:r>
          </a:p>
        </p:txBody>
      </p:sp>
      <p:sp>
        <p:nvSpPr>
          <p:cNvPr id="3" name="Rectangle 74"/>
          <p:cNvSpPr>
            <a:spLocks noChangeArrowheads="1"/>
          </p:cNvSpPr>
          <p:nvPr/>
        </p:nvSpPr>
        <p:spPr bwMode="auto">
          <a:xfrm>
            <a:off x="2621741" y="4149726"/>
            <a:ext cx="548054" cy="2889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59" name="Text Box 75"/>
          <p:cNvSpPr txBox="1">
            <a:spLocks noChangeArrowheads="1"/>
          </p:cNvSpPr>
          <p:nvPr/>
        </p:nvSpPr>
        <p:spPr bwMode="auto">
          <a:xfrm>
            <a:off x="2320629" y="4481514"/>
            <a:ext cx="10272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Ajanotto</a:t>
            </a:r>
          </a:p>
        </p:txBody>
      </p:sp>
      <p:sp>
        <p:nvSpPr>
          <p:cNvPr id="2060" name="Line 88"/>
          <p:cNvSpPr>
            <a:spLocks noChangeShapeType="1"/>
          </p:cNvSpPr>
          <p:nvPr/>
        </p:nvSpPr>
        <p:spPr bwMode="auto">
          <a:xfrm flipV="1">
            <a:off x="2987824" y="3645024"/>
            <a:ext cx="0" cy="2889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1" name="Rectangle 105"/>
          <p:cNvSpPr>
            <a:spLocks noChangeArrowheads="1"/>
          </p:cNvSpPr>
          <p:nvPr/>
        </p:nvSpPr>
        <p:spPr bwMode="auto">
          <a:xfrm>
            <a:off x="5943768" y="5013176"/>
            <a:ext cx="216877" cy="1444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62" name="Rectangle 107"/>
          <p:cNvSpPr>
            <a:spLocks noChangeArrowheads="1"/>
          </p:cNvSpPr>
          <p:nvPr/>
        </p:nvSpPr>
        <p:spPr bwMode="auto">
          <a:xfrm>
            <a:off x="2089807" y="5013325"/>
            <a:ext cx="649165" cy="215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63" name="Rectangle 108"/>
          <p:cNvSpPr>
            <a:spLocks noChangeArrowheads="1"/>
          </p:cNvSpPr>
          <p:nvPr/>
        </p:nvSpPr>
        <p:spPr bwMode="auto">
          <a:xfrm>
            <a:off x="3287026" y="4221163"/>
            <a:ext cx="432289" cy="215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4" name="Text Box 109"/>
          <p:cNvSpPr txBox="1">
            <a:spLocks noChangeArrowheads="1"/>
          </p:cNvSpPr>
          <p:nvPr/>
        </p:nvSpPr>
        <p:spPr bwMode="auto">
          <a:xfrm>
            <a:off x="3221084" y="4489375"/>
            <a:ext cx="8675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Kanslia</a:t>
            </a:r>
          </a:p>
        </p:txBody>
      </p:sp>
      <p:sp>
        <p:nvSpPr>
          <p:cNvPr id="2065" name="Text Box 111"/>
          <p:cNvSpPr txBox="1">
            <a:spLocks noChangeArrowheads="1"/>
          </p:cNvSpPr>
          <p:nvPr/>
        </p:nvSpPr>
        <p:spPr bwMode="auto">
          <a:xfrm>
            <a:off x="3008602" y="4826001"/>
            <a:ext cx="863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200" b="1"/>
              <a:t> </a:t>
            </a:r>
          </a:p>
        </p:txBody>
      </p:sp>
      <p:sp>
        <p:nvSpPr>
          <p:cNvPr id="2066" name="Text Box 118"/>
          <p:cNvSpPr txBox="1">
            <a:spLocks noChangeArrowheads="1"/>
          </p:cNvSpPr>
          <p:nvPr/>
        </p:nvSpPr>
        <p:spPr bwMode="auto">
          <a:xfrm>
            <a:off x="5074795" y="6024564"/>
            <a:ext cx="116937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/>
              <a:t>Toimitsijat</a:t>
            </a:r>
          </a:p>
        </p:txBody>
      </p:sp>
      <p:sp>
        <p:nvSpPr>
          <p:cNvPr id="2067" name="Text Box 119"/>
          <p:cNvSpPr txBox="1">
            <a:spLocks noChangeArrowheads="1"/>
          </p:cNvSpPr>
          <p:nvPr/>
        </p:nvSpPr>
        <p:spPr bwMode="auto">
          <a:xfrm>
            <a:off x="5672672" y="5591176"/>
            <a:ext cx="36048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2400" b="1"/>
              <a:t>P</a:t>
            </a:r>
          </a:p>
        </p:txBody>
      </p:sp>
      <p:sp>
        <p:nvSpPr>
          <p:cNvPr id="2068" name="Rectangle 124"/>
          <p:cNvSpPr>
            <a:spLocks noChangeArrowheads="1"/>
          </p:cNvSpPr>
          <p:nvPr/>
        </p:nvSpPr>
        <p:spPr bwMode="auto">
          <a:xfrm>
            <a:off x="3843871" y="4969992"/>
            <a:ext cx="778120" cy="40322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70" name="Rectangle 138"/>
          <p:cNvSpPr>
            <a:spLocks noChangeArrowheads="1"/>
          </p:cNvSpPr>
          <p:nvPr/>
        </p:nvSpPr>
        <p:spPr bwMode="auto">
          <a:xfrm>
            <a:off x="5868144" y="2348880"/>
            <a:ext cx="72008" cy="36004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71" name="Line 145"/>
          <p:cNvSpPr>
            <a:spLocks noChangeShapeType="1"/>
          </p:cNvSpPr>
          <p:nvPr/>
        </p:nvSpPr>
        <p:spPr bwMode="auto">
          <a:xfrm>
            <a:off x="1809918" y="2060848"/>
            <a:ext cx="4586654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3" name="Freeform 82"/>
          <p:cNvSpPr/>
          <p:nvPr/>
        </p:nvSpPr>
        <p:spPr>
          <a:xfrm>
            <a:off x="6006779" y="1798639"/>
            <a:ext cx="2885701" cy="4783137"/>
          </a:xfrm>
          <a:custGeom>
            <a:avLst/>
            <a:gdLst>
              <a:gd name="connsiteX0" fmla="*/ 3341687 w 3341687"/>
              <a:gd name="connsiteY0" fmla="*/ 0 h 3840162"/>
              <a:gd name="connsiteX1" fmla="*/ 2141537 w 3341687"/>
              <a:gd name="connsiteY1" fmla="*/ 619125 h 3840162"/>
              <a:gd name="connsiteX2" fmla="*/ 1341437 w 3341687"/>
              <a:gd name="connsiteY2" fmla="*/ 1533525 h 3840162"/>
              <a:gd name="connsiteX3" fmla="*/ 379412 w 3341687"/>
              <a:gd name="connsiteY3" fmla="*/ 3829050 h 3840162"/>
              <a:gd name="connsiteX0" fmla="*/ 3824808 w 3824808"/>
              <a:gd name="connsiteY0" fmla="*/ 0 h 5113808"/>
              <a:gd name="connsiteX1" fmla="*/ 2624658 w 3824808"/>
              <a:gd name="connsiteY1" fmla="*/ 619125 h 5113808"/>
              <a:gd name="connsiteX2" fmla="*/ 1824558 w 3824808"/>
              <a:gd name="connsiteY2" fmla="*/ 1533525 h 5113808"/>
              <a:gd name="connsiteX3" fmla="*/ 379412 w 3824808"/>
              <a:gd name="connsiteY3" fmla="*/ 5102696 h 5113808"/>
              <a:gd name="connsiteX0" fmla="*/ 3896816 w 3896816"/>
              <a:gd name="connsiteY0" fmla="*/ 0 h 4969792"/>
              <a:gd name="connsiteX1" fmla="*/ 2696666 w 3896816"/>
              <a:gd name="connsiteY1" fmla="*/ 619125 h 4969792"/>
              <a:gd name="connsiteX2" fmla="*/ 1896566 w 3896816"/>
              <a:gd name="connsiteY2" fmla="*/ 1533525 h 4969792"/>
              <a:gd name="connsiteX3" fmla="*/ 379412 w 3896816"/>
              <a:gd name="connsiteY3" fmla="*/ 4958680 h 4969792"/>
              <a:gd name="connsiteX0" fmla="*/ 3896816 w 3896816"/>
              <a:gd name="connsiteY0" fmla="*/ 0 h 4969792"/>
              <a:gd name="connsiteX1" fmla="*/ 2696666 w 3896816"/>
              <a:gd name="connsiteY1" fmla="*/ 619125 h 4969792"/>
              <a:gd name="connsiteX2" fmla="*/ 1896566 w 3896816"/>
              <a:gd name="connsiteY2" fmla="*/ 1533525 h 4969792"/>
              <a:gd name="connsiteX3" fmla="*/ 379412 w 3896816"/>
              <a:gd name="connsiteY3" fmla="*/ 4958680 h 4969792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853601 w 3853851"/>
              <a:gd name="connsiteY2" fmla="*/ 1533525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22376 h 5088803"/>
              <a:gd name="connsiteX3" fmla="*/ 336447 w 3853851"/>
              <a:gd name="connsiteY3" fmla="*/ 4958680 h 5088803"/>
              <a:gd name="connsiteX0" fmla="*/ 3517404 w 3517404"/>
              <a:gd name="connsiteY0" fmla="*/ 0 h 4958680"/>
              <a:gd name="connsiteX1" fmla="*/ 2317254 w 3517404"/>
              <a:gd name="connsiteY1" fmla="*/ 619125 h 4958680"/>
              <a:gd name="connsiteX2" fmla="*/ 1368152 w 3517404"/>
              <a:gd name="connsiteY2" fmla="*/ 2222376 h 4958680"/>
              <a:gd name="connsiteX3" fmla="*/ 432048 w 3517404"/>
              <a:gd name="connsiteY3" fmla="*/ 3878560 h 4958680"/>
              <a:gd name="connsiteX4" fmla="*/ 0 w 3517404"/>
              <a:gd name="connsiteY4" fmla="*/ 4958680 h 4958680"/>
              <a:gd name="connsiteX0" fmla="*/ 3517405 w 3517405"/>
              <a:gd name="connsiteY0" fmla="*/ 0 h 5020816"/>
              <a:gd name="connsiteX1" fmla="*/ 2317255 w 3517405"/>
              <a:gd name="connsiteY1" fmla="*/ 619125 h 5020816"/>
              <a:gd name="connsiteX2" fmla="*/ 1368153 w 3517405"/>
              <a:gd name="connsiteY2" fmla="*/ 2222376 h 5020816"/>
              <a:gd name="connsiteX3" fmla="*/ 432049 w 3517405"/>
              <a:gd name="connsiteY3" fmla="*/ 3878560 h 5020816"/>
              <a:gd name="connsiteX4" fmla="*/ 0 w 3517405"/>
              <a:gd name="connsiteY4" fmla="*/ 5020816 h 5020816"/>
              <a:gd name="connsiteX0" fmla="*/ 3445396 w 3445396"/>
              <a:gd name="connsiteY0" fmla="*/ 0 h 5020816"/>
              <a:gd name="connsiteX1" fmla="*/ 2245246 w 3445396"/>
              <a:gd name="connsiteY1" fmla="*/ 619125 h 5020816"/>
              <a:gd name="connsiteX2" fmla="*/ 1296144 w 3445396"/>
              <a:gd name="connsiteY2" fmla="*/ 2222376 h 5020816"/>
              <a:gd name="connsiteX3" fmla="*/ 360040 w 3445396"/>
              <a:gd name="connsiteY3" fmla="*/ 3878560 h 5020816"/>
              <a:gd name="connsiteX4" fmla="*/ 0 w 3445396"/>
              <a:gd name="connsiteY4" fmla="*/ 5020816 h 5020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5396" h="5020816">
                <a:moveTo>
                  <a:pt x="3445396" y="0"/>
                </a:moveTo>
                <a:cubicBezTo>
                  <a:pt x="3012008" y="181769"/>
                  <a:pt x="2603455" y="248729"/>
                  <a:pt x="2245246" y="619125"/>
                </a:cubicBezTo>
                <a:cubicBezTo>
                  <a:pt x="1887037" y="989521"/>
                  <a:pt x="1610345" y="1679137"/>
                  <a:pt x="1296144" y="2222376"/>
                </a:cubicBezTo>
                <a:cubicBezTo>
                  <a:pt x="981943" y="2765615"/>
                  <a:pt x="576064" y="3412153"/>
                  <a:pt x="360040" y="3878560"/>
                </a:cubicBezTo>
                <a:cubicBezTo>
                  <a:pt x="144016" y="4344967"/>
                  <a:pt x="67761" y="4836791"/>
                  <a:pt x="0" y="5020816"/>
                </a:cubicBezTo>
              </a:path>
            </a:pathLst>
          </a:cu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6184091" y="1903413"/>
            <a:ext cx="2780397" cy="4678362"/>
          </a:xfrm>
          <a:custGeom>
            <a:avLst/>
            <a:gdLst>
              <a:gd name="connsiteX0" fmla="*/ 3341687 w 3341687"/>
              <a:gd name="connsiteY0" fmla="*/ 0 h 3840162"/>
              <a:gd name="connsiteX1" fmla="*/ 2141537 w 3341687"/>
              <a:gd name="connsiteY1" fmla="*/ 619125 h 3840162"/>
              <a:gd name="connsiteX2" fmla="*/ 1341437 w 3341687"/>
              <a:gd name="connsiteY2" fmla="*/ 1533525 h 3840162"/>
              <a:gd name="connsiteX3" fmla="*/ 379412 w 3341687"/>
              <a:gd name="connsiteY3" fmla="*/ 3829050 h 3840162"/>
              <a:gd name="connsiteX0" fmla="*/ 3824808 w 3824808"/>
              <a:gd name="connsiteY0" fmla="*/ 0 h 5113808"/>
              <a:gd name="connsiteX1" fmla="*/ 2624658 w 3824808"/>
              <a:gd name="connsiteY1" fmla="*/ 619125 h 5113808"/>
              <a:gd name="connsiteX2" fmla="*/ 1824558 w 3824808"/>
              <a:gd name="connsiteY2" fmla="*/ 1533525 h 5113808"/>
              <a:gd name="connsiteX3" fmla="*/ 379412 w 3824808"/>
              <a:gd name="connsiteY3" fmla="*/ 5102696 h 5113808"/>
              <a:gd name="connsiteX0" fmla="*/ 3896816 w 3896816"/>
              <a:gd name="connsiteY0" fmla="*/ 0 h 4969792"/>
              <a:gd name="connsiteX1" fmla="*/ 2696666 w 3896816"/>
              <a:gd name="connsiteY1" fmla="*/ 619125 h 4969792"/>
              <a:gd name="connsiteX2" fmla="*/ 1896566 w 3896816"/>
              <a:gd name="connsiteY2" fmla="*/ 1533525 h 4969792"/>
              <a:gd name="connsiteX3" fmla="*/ 379412 w 3896816"/>
              <a:gd name="connsiteY3" fmla="*/ 4958680 h 4969792"/>
              <a:gd name="connsiteX0" fmla="*/ 3896816 w 3896816"/>
              <a:gd name="connsiteY0" fmla="*/ 0 h 4969792"/>
              <a:gd name="connsiteX1" fmla="*/ 2696666 w 3896816"/>
              <a:gd name="connsiteY1" fmla="*/ 619125 h 4969792"/>
              <a:gd name="connsiteX2" fmla="*/ 1896566 w 3896816"/>
              <a:gd name="connsiteY2" fmla="*/ 1533525 h 4969792"/>
              <a:gd name="connsiteX3" fmla="*/ 379412 w 3896816"/>
              <a:gd name="connsiteY3" fmla="*/ 4958680 h 4969792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853601 w 3853851"/>
              <a:gd name="connsiteY2" fmla="*/ 1533525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94384 h 5088803"/>
              <a:gd name="connsiteX3" fmla="*/ 336447 w 3853851"/>
              <a:gd name="connsiteY3" fmla="*/ 4958680 h 5088803"/>
              <a:gd name="connsiteX0" fmla="*/ 3853851 w 3853851"/>
              <a:gd name="connsiteY0" fmla="*/ 0 h 5088803"/>
              <a:gd name="connsiteX1" fmla="*/ 2653701 w 3853851"/>
              <a:gd name="connsiteY1" fmla="*/ 619125 h 5088803"/>
              <a:gd name="connsiteX2" fmla="*/ 1704599 w 3853851"/>
              <a:gd name="connsiteY2" fmla="*/ 2222376 h 5088803"/>
              <a:gd name="connsiteX3" fmla="*/ 336447 w 3853851"/>
              <a:gd name="connsiteY3" fmla="*/ 4958680 h 5088803"/>
              <a:gd name="connsiteX0" fmla="*/ 3517404 w 3517404"/>
              <a:gd name="connsiteY0" fmla="*/ 0 h 4958680"/>
              <a:gd name="connsiteX1" fmla="*/ 2317254 w 3517404"/>
              <a:gd name="connsiteY1" fmla="*/ 619125 h 4958680"/>
              <a:gd name="connsiteX2" fmla="*/ 1368152 w 3517404"/>
              <a:gd name="connsiteY2" fmla="*/ 2222376 h 4958680"/>
              <a:gd name="connsiteX3" fmla="*/ 432048 w 3517404"/>
              <a:gd name="connsiteY3" fmla="*/ 3878560 h 4958680"/>
              <a:gd name="connsiteX4" fmla="*/ 0 w 3517404"/>
              <a:gd name="connsiteY4" fmla="*/ 4958680 h 4958680"/>
              <a:gd name="connsiteX0" fmla="*/ 3384376 w 3384376"/>
              <a:gd name="connsiteY0" fmla="*/ 0 h 4958680"/>
              <a:gd name="connsiteX1" fmla="*/ 2184226 w 3384376"/>
              <a:gd name="connsiteY1" fmla="*/ 619125 h 4958680"/>
              <a:gd name="connsiteX2" fmla="*/ 1235124 w 3384376"/>
              <a:gd name="connsiteY2" fmla="*/ 2222376 h 4958680"/>
              <a:gd name="connsiteX3" fmla="*/ 299020 w 3384376"/>
              <a:gd name="connsiteY3" fmla="*/ 3878560 h 4958680"/>
              <a:gd name="connsiteX4" fmla="*/ 0 w 3384376"/>
              <a:gd name="connsiteY4" fmla="*/ 4958680 h 4958680"/>
              <a:gd name="connsiteX0" fmla="*/ 3384376 w 3384376"/>
              <a:gd name="connsiteY0" fmla="*/ 0 h 4958680"/>
              <a:gd name="connsiteX1" fmla="*/ 2184226 w 3384376"/>
              <a:gd name="connsiteY1" fmla="*/ 619125 h 4958680"/>
              <a:gd name="connsiteX2" fmla="*/ 1235124 w 3384376"/>
              <a:gd name="connsiteY2" fmla="*/ 2222376 h 4958680"/>
              <a:gd name="connsiteX3" fmla="*/ 299020 w 3384376"/>
              <a:gd name="connsiteY3" fmla="*/ 3878560 h 4958680"/>
              <a:gd name="connsiteX4" fmla="*/ 0 w 3384376"/>
              <a:gd name="connsiteY4" fmla="*/ 4958680 h 4958680"/>
              <a:gd name="connsiteX0" fmla="*/ 3312368 w 3312368"/>
              <a:gd name="connsiteY0" fmla="*/ 0 h 4958680"/>
              <a:gd name="connsiteX1" fmla="*/ 2112218 w 3312368"/>
              <a:gd name="connsiteY1" fmla="*/ 619125 h 4958680"/>
              <a:gd name="connsiteX2" fmla="*/ 1163116 w 3312368"/>
              <a:gd name="connsiteY2" fmla="*/ 2222376 h 4958680"/>
              <a:gd name="connsiteX3" fmla="*/ 227012 w 3312368"/>
              <a:gd name="connsiteY3" fmla="*/ 3878560 h 4958680"/>
              <a:gd name="connsiteX4" fmla="*/ 0 w 3312368"/>
              <a:gd name="connsiteY4" fmla="*/ 4958680 h 4958680"/>
              <a:gd name="connsiteX0" fmla="*/ 3384376 w 3384376"/>
              <a:gd name="connsiteY0" fmla="*/ 0 h 4958680"/>
              <a:gd name="connsiteX1" fmla="*/ 2184226 w 3384376"/>
              <a:gd name="connsiteY1" fmla="*/ 619125 h 4958680"/>
              <a:gd name="connsiteX2" fmla="*/ 1235124 w 3384376"/>
              <a:gd name="connsiteY2" fmla="*/ 2222376 h 4958680"/>
              <a:gd name="connsiteX3" fmla="*/ 299020 w 3384376"/>
              <a:gd name="connsiteY3" fmla="*/ 3878560 h 4958680"/>
              <a:gd name="connsiteX4" fmla="*/ 0 w 3384376"/>
              <a:gd name="connsiteY4" fmla="*/ 4958680 h 4958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84376" h="4958680">
                <a:moveTo>
                  <a:pt x="3384376" y="0"/>
                </a:moveTo>
                <a:cubicBezTo>
                  <a:pt x="2950988" y="181769"/>
                  <a:pt x="2542435" y="248729"/>
                  <a:pt x="2184226" y="619125"/>
                </a:cubicBezTo>
                <a:cubicBezTo>
                  <a:pt x="1826017" y="989521"/>
                  <a:pt x="1549325" y="1679137"/>
                  <a:pt x="1235124" y="2222376"/>
                </a:cubicBezTo>
                <a:cubicBezTo>
                  <a:pt x="920923" y="2765615"/>
                  <a:pt x="504874" y="3422509"/>
                  <a:pt x="299020" y="3878560"/>
                </a:cubicBezTo>
                <a:cubicBezTo>
                  <a:pt x="93166" y="4334611"/>
                  <a:pt x="10786" y="4726445"/>
                  <a:pt x="0" y="4958680"/>
                </a:cubicBezTo>
              </a:path>
            </a:pathLst>
          </a:cu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75" name="Text Box 111"/>
          <p:cNvSpPr txBox="1">
            <a:spLocks noChangeArrowheads="1"/>
          </p:cNvSpPr>
          <p:nvPr/>
        </p:nvSpPr>
        <p:spPr bwMode="auto">
          <a:xfrm>
            <a:off x="4572000" y="5013176"/>
            <a:ext cx="79277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Kahvio</a:t>
            </a:r>
            <a:endParaRPr lang="fi-FI" altLang="fi-FI" sz="1400" b="1" dirty="0"/>
          </a:p>
        </p:txBody>
      </p:sp>
      <p:sp>
        <p:nvSpPr>
          <p:cNvPr id="2076" name="Rectangle 7"/>
          <p:cNvSpPr>
            <a:spLocks noChangeArrowheads="1"/>
          </p:cNvSpPr>
          <p:nvPr/>
        </p:nvSpPr>
        <p:spPr bwMode="auto">
          <a:xfrm flipV="1">
            <a:off x="1713203" y="852488"/>
            <a:ext cx="5039458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77" name="Rectangle 7"/>
          <p:cNvSpPr>
            <a:spLocks noChangeArrowheads="1"/>
          </p:cNvSpPr>
          <p:nvPr/>
        </p:nvSpPr>
        <p:spPr bwMode="auto">
          <a:xfrm flipV="1">
            <a:off x="2925077" y="938214"/>
            <a:ext cx="464526" cy="115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78" name="Rectangle 7"/>
          <p:cNvSpPr>
            <a:spLocks noChangeArrowheads="1"/>
          </p:cNvSpPr>
          <p:nvPr/>
        </p:nvSpPr>
        <p:spPr bwMode="auto">
          <a:xfrm flipV="1">
            <a:off x="4560446" y="935039"/>
            <a:ext cx="464526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79" name="Rectangle 7"/>
          <p:cNvSpPr>
            <a:spLocks noChangeArrowheads="1"/>
          </p:cNvSpPr>
          <p:nvPr/>
        </p:nvSpPr>
        <p:spPr bwMode="auto">
          <a:xfrm flipV="1">
            <a:off x="5096777" y="935039"/>
            <a:ext cx="464526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80" name="Rectangle 7"/>
          <p:cNvSpPr>
            <a:spLocks noChangeArrowheads="1"/>
          </p:cNvSpPr>
          <p:nvPr/>
        </p:nvSpPr>
        <p:spPr bwMode="auto">
          <a:xfrm flipV="1">
            <a:off x="5641899" y="935039"/>
            <a:ext cx="463062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81" name="Rectangle 7"/>
          <p:cNvSpPr>
            <a:spLocks noChangeArrowheads="1"/>
          </p:cNvSpPr>
          <p:nvPr/>
        </p:nvSpPr>
        <p:spPr bwMode="auto">
          <a:xfrm flipV="1">
            <a:off x="4016787" y="936626"/>
            <a:ext cx="461597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82" name="Rectangle 7"/>
          <p:cNvSpPr>
            <a:spLocks noChangeArrowheads="1"/>
          </p:cNvSpPr>
          <p:nvPr/>
        </p:nvSpPr>
        <p:spPr bwMode="auto">
          <a:xfrm flipV="1">
            <a:off x="3481922" y="935039"/>
            <a:ext cx="461596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130" name="Rectangle 7"/>
          <p:cNvSpPr>
            <a:spLocks noChangeArrowheads="1"/>
          </p:cNvSpPr>
          <p:nvPr/>
        </p:nvSpPr>
        <p:spPr bwMode="auto">
          <a:xfrm rot="10800000" flipV="1">
            <a:off x="2195736" y="3573016"/>
            <a:ext cx="792087" cy="466725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fi-FI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Maali</a:t>
            </a:r>
          </a:p>
        </p:txBody>
      </p:sp>
      <p:sp>
        <p:nvSpPr>
          <p:cNvPr id="2084" name="Text Box 22"/>
          <p:cNvSpPr txBox="1">
            <a:spLocks noChangeArrowheads="1"/>
          </p:cNvSpPr>
          <p:nvPr/>
        </p:nvSpPr>
        <p:spPr bwMode="auto">
          <a:xfrm>
            <a:off x="7740352" y="2185119"/>
            <a:ext cx="12047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Kierrokselle</a:t>
            </a:r>
          </a:p>
        </p:txBody>
      </p:sp>
      <p:sp>
        <p:nvSpPr>
          <p:cNvPr id="2085" name="Rectangle 7"/>
          <p:cNvSpPr>
            <a:spLocks noChangeArrowheads="1"/>
          </p:cNvSpPr>
          <p:nvPr/>
        </p:nvSpPr>
        <p:spPr bwMode="auto">
          <a:xfrm flipV="1">
            <a:off x="2381418" y="938213"/>
            <a:ext cx="463062" cy="119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86" name="Rectangle 7"/>
          <p:cNvSpPr>
            <a:spLocks noChangeArrowheads="1"/>
          </p:cNvSpPr>
          <p:nvPr/>
        </p:nvSpPr>
        <p:spPr bwMode="auto">
          <a:xfrm flipV="1">
            <a:off x="1826037" y="938214"/>
            <a:ext cx="463062" cy="115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87" name="Freeform 156"/>
          <p:cNvSpPr>
            <a:spLocks/>
          </p:cNvSpPr>
          <p:nvPr/>
        </p:nvSpPr>
        <p:spPr bwMode="auto">
          <a:xfrm>
            <a:off x="2453222" y="1001713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88" name="Text Box 143"/>
          <p:cNvSpPr txBox="1">
            <a:spLocks noChangeArrowheads="1"/>
          </p:cNvSpPr>
          <p:nvPr/>
        </p:nvSpPr>
        <p:spPr bwMode="auto">
          <a:xfrm>
            <a:off x="3373762" y="2060848"/>
            <a:ext cx="20659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Huoltajat + putket</a:t>
            </a:r>
          </a:p>
        </p:txBody>
      </p:sp>
      <p:sp>
        <p:nvSpPr>
          <p:cNvPr id="2089" name="Freeform 156"/>
          <p:cNvSpPr>
            <a:spLocks/>
          </p:cNvSpPr>
          <p:nvPr/>
        </p:nvSpPr>
        <p:spPr bwMode="auto">
          <a:xfrm>
            <a:off x="1886118" y="998538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0" name="Freeform 156"/>
          <p:cNvSpPr>
            <a:spLocks/>
          </p:cNvSpPr>
          <p:nvPr/>
        </p:nvSpPr>
        <p:spPr bwMode="auto">
          <a:xfrm>
            <a:off x="2996880" y="993775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1" name="Freeform 156"/>
          <p:cNvSpPr>
            <a:spLocks/>
          </p:cNvSpPr>
          <p:nvPr/>
        </p:nvSpPr>
        <p:spPr bwMode="auto">
          <a:xfrm>
            <a:off x="3544933" y="993775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2" name="Freeform 156"/>
          <p:cNvSpPr>
            <a:spLocks/>
          </p:cNvSpPr>
          <p:nvPr/>
        </p:nvSpPr>
        <p:spPr bwMode="auto">
          <a:xfrm>
            <a:off x="4088592" y="995363"/>
            <a:ext cx="300403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3" name="Freeform 156"/>
          <p:cNvSpPr>
            <a:spLocks/>
          </p:cNvSpPr>
          <p:nvPr/>
        </p:nvSpPr>
        <p:spPr bwMode="auto">
          <a:xfrm>
            <a:off x="4623457" y="995363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4" name="Freeform 156"/>
          <p:cNvSpPr>
            <a:spLocks/>
          </p:cNvSpPr>
          <p:nvPr/>
        </p:nvSpPr>
        <p:spPr bwMode="auto">
          <a:xfrm>
            <a:off x="5156857" y="995363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5" name="Freeform 156"/>
          <p:cNvSpPr>
            <a:spLocks/>
          </p:cNvSpPr>
          <p:nvPr/>
        </p:nvSpPr>
        <p:spPr bwMode="auto">
          <a:xfrm>
            <a:off x="5710772" y="992188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6" name="Freeform 156"/>
          <p:cNvSpPr>
            <a:spLocks/>
          </p:cNvSpPr>
          <p:nvPr/>
        </p:nvSpPr>
        <p:spPr bwMode="auto">
          <a:xfrm>
            <a:off x="6247103" y="992188"/>
            <a:ext cx="298938" cy="0"/>
          </a:xfrm>
          <a:custGeom>
            <a:avLst/>
            <a:gdLst>
              <a:gd name="T0" fmla="*/ 2147483647 w 4998"/>
              <a:gd name="T1" fmla="*/ 1 h 2"/>
              <a:gd name="T2" fmla="*/ 0 w 4998"/>
              <a:gd name="T3" fmla="*/ 0 h 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98" h="2">
                <a:moveTo>
                  <a:pt x="4998" y="2"/>
                </a:moveTo>
                <a:lnTo>
                  <a:pt x="0" y="0"/>
                </a:ln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7" name="Rectangle 7"/>
          <p:cNvSpPr>
            <a:spLocks noChangeArrowheads="1"/>
          </p:cNvSpPr>
          <p:nvPr/>
        </p:nvSpPr>
        <p:spPr bwMode="auto">
          <a:xfrm flipV="1">
            <a:off x="6184092" y="935039"/>
            <a:ext cx="464526" cy="11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098" name="Line 132"/>
          <p:cNvSpPr>
            <a:spLocks noChangeShapeType="1"/>
          </p:cNvSpPr>
          <p:nvPr/>
        </p:nvSpPr>
        <p:spPr bwMode="auto">
          <a:xfrm flipV="1">
            <a:off x="1835696" y="1844674"/>
            <a:ext cx="1882153" cy="149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99" name="Line 132"/>
          <p:cNvSpPr>
            <a:spLocks noChangeShapeType="1"/>
          </p:cNvSpPr>
          <p:nvPr/>
        </p:nvSpPr>
        <p:spPr bwMode="auto">
          <a:xfrm>
            <a:off x="3751553" y="1844675"/>
            <a:ext cx="1693985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00" name="Line 132"/>
          <p:cNvSpPr>
            <a:spLocks noChangeShapeType="1"/>
          </p:cNvSpPr>
          <p:nvPr/>
        </p:nvSpPr>
        <p:spPr bwMode="auto">
          <a:xfrm flipV="1">
            <a:off x="5480707" y="1844675"/>
            <a:ext cx="1096108" cy="1588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98" name="Text Box 143"/>
          <p:cNvSpPr txBox="1">
            <a:spLocks noChangeArrowheads="1"/>
          </p:cNvSpPr>
          <p:nvPr/>
        </p:nvSpPr>
        <p:spPr bwMode="auto">
          <a:xfrm>
            <a:off x="1259632" y="1340768"/>
            <a:ext cx="1258066" cy="30777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  <a:sp3d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fi-FI" altLang="fi-FI" sz="1400" b="1" dirty="0" smtClean="0"/>
              <a:t>Ammuntaan</a:t>
            </a:r>
          </a:p>
        </p:txBody>
      </p:sp>
      <p:sp>
        <p:nvSpPr>
          <p:cNvPr id="2104" name="Line 132"/>
          <p:cNvSpPr>
            <a:spLocks noChangeShapeType="1"/>
          </p:cNvSpPr>
          <p:nvPr/>
        </p:nvSpPr>
        <p:spPr bwMode="auto">
          <a:xfrm flipV="1">
            <a:off x="1763688" y="1844824"/>
            <a:ext cx="72008" cy="3880272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05" name="Line 132"/>
          <p:cNvSpPr>
            <a:spLocks noChangeShapeType="1"/>
          </p:cNvSpPr>
          <p:nvPr/>
        </p:nvSpPr>
        <p:spPr bwMode="auto">
          <a:xfrm flipV="1">
            <a:off x="1742509" y="5661248"/>
            <a:ext cx="21178" cy="81734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06" name="Line 132"/>
          <p:cNvSpPr>
            <a:spLocks noChangeShapeType="1"/>
          </p:cNvSpPr>
          <p:nvPr/>
        </p:nvSpPr>
        <p:spPr bwMode="auto">
          <a:xfrm flipV="1">
            <a:off x="1835696" y="2492895"/>
            <a:ext cx="2376264" cy="15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09" name="Line 20"/>
          <p:cNvSpPr>
            <a:spLocks noChangeShapeType="1"/>
          </p:cNvSpPr>
          <p:nvPr/>
        </p:nvSpPr>
        <p:spPr bwMode="auto">
          <a:xfrm>
            <a:off x="7740353" y="2420888"/>
            <a:ext cx="1080120" cy="144016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10" name="Text Box 118"/>
          <p:cNvSpPr txBox="1">
            <a:spLocks noChangeArrowheads="1"/>
          </p:cNvSpPr>
          <p:nvPr/>
        </p:nvSpPr>
        <p:spPr bwMode="auto">
          <a:xfrm>
            <a:off x="7147039" y="6073353"/>
            <a:ext cx="116937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Kilpailijat</a:t>
            </a:r>
            <a:endParaRPr lang="fi-FI" altLang="fi-FI" sz="1400" b="1" dirty="0"/>
          </a:p>
        </p:txBody>
      </p:sp>
      <p:sp>
        <p:nvSpPr>
          <p:cNvPr id="2111" name="Text Box 9"/>
          <p:cNvSpPr txBox="1">
            <a:spLocks noChangeArrowheads="1"/>
          </p:cNvSpPr>
          <p:nvPr/>
        </p:nvSpPr>
        <p:spPr bwMode="auto">
          <a:xfrm rot="10800000" flipV="1">
            <a:off x="2267744" y="116633"/>
            <a:ext cx="72932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3600" b="1" dirty="0"/>
              <a:t>Stadionkartta</a:t>
            </a:r>
          </a:p>
        </p:txBody>
      </p:sp>
      <p:sp>
        <p:nvSpPr>
          <p:cNvPr id="2113" name="Rectangle 105"/>
          <p:cNvSpPr>
            <a:spLocks noChangeArrowheads="1"/>
          </p:cNvSpPr>
          <p:nvPr/>
        </p:nvSpPr>
        <p:spPr bwMode="auto">
          <a:xfrm>
            <a:off x="7201331" y="5250979"/>
            <a:ext cx="106973" cy="1222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114" name="Rectangle 105"/>
          <p:cNvSpPr>
            <a:spLocks noChangeArrowheads="1"/>
          </p:cNvSpPr>
          <p:nvPr/>
        </p:nvSpPr>
        <p:spPr bwMode="auto">
          <a:xfrm>
            <a:off x="6876256" y="5209827"/>
            <a:ext cx="199292" cy="3794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2115" name="Text Box 111"/>
          <p:cNvSpPr txBox="1">
            <a:spLocks noChangeArrowheads="1"/>
          </p:cNvSpPr>
          <p:nvPr/>
        </p:nvSpPr>
        <p:spPr bwMode="auto">
          <a:xfrm>
            <a:off x="6876256" y="4921423"/>
            <a:ext cx="1204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Pukukopit</a:t>
            </a:r>
          </a:p>
        </p:txBody>
      </p:sp>
      <p:sp>
        <p:nvSpPr>
          <p:cNvPr id="2116" name="Text Box 111"/>
          <p:cNvSpPr txBox="1">
            <a:spLocks noChangeArrowheads="1"/>
          </p:cNvSpPr>
          <p:nvPr/>
        </p:nvSpPr>
        <p:spPr bwMode="auto">
          <a:xfrm>
            <a:off x="7308304" y="5281265"/>
            <a:ext cx="79277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WC</a:t>
            </a:r>
          </a:p>
        </p:txBody>
      </p:sp>
      <p:sp>
        <p:nvSpPr>
          <p:cNvPr id="12" name="Kaari 11"/>
          <p:cNvSpPr/>
          <p:nvPr/>
        </p:nvSpPr>
        <p:spPr>
          <a:xfrm>
            <a:off x="2036754" y="5627688"/>
            <a:ext cx="1455126" cy="1230312"/>
          </a:xfrm>
          <a:prstGeom prst="arc">
            <a:avLst>
              <a:gd name="adj1" fmla="val 10797983"/>
              <a:gd name="adj2" fmla="val 25505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118" name="Text Box 111"/>
          <p:cNvSpPr txBox="1">
            <a:spLocks noChangeArrowheads="1"/>
          </p:cNvSpPr>
          <p:nvPr/>
        </p:nvSpPr>
        <p:spPr bwMode="auto">
          <a:xfrm>
            <a:off x="467544" y="2256929"/>
            <a:ext cx="94224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Metsikkö</a:t>
            </a:r>
            <a:endParaRPr lang="fi-FI" altLang="fi-FI" sz="1400" b="1" dirty="0"/>
          </a:p>
        </p:txBody>
      </p:sp>
      <p:sp>
        <p:nvSpPr>
          <p:cNvPr id="2119" name="Text Box 109"/>
          <p:cNvSpPr txBox="1">
            <a:spLocks noChangeArrowheads="1"/>
          </p:cNvSpPr>
          <p:nvPr/>
        </p:nvSpPr>
        <p:spPr bwMode="auto">
          <a:xfrm>
            <a:off x="971600" y="5013176"/>
            <a:ext cx="8640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2,2 km</a:t>
            </a:r>
            <a:br>
              <a:rPr lang="fi-FI" altLang="fi-FI" sz="1400" b="1" dirty="0" smtClean="0"/>
            </a:br>
            <a:r>
              <a:rPr lang="fi-FI" altLang="fi-FI" sz="1400" b="1" dirty="0" smtClean="0"/>
              <a:t>4,0 km</a:t>
            </a:r>
          </a:p>
        </p:txBody>
      </p:sp>
      <p:sp>
        <p:nvSpPr>
          <p:cNvPr id="2124" name="Line 132"/>
          <p:cNvSpPr>
            <a:spLocks noChangeShapeType="1"/>
          </p:cNvSpPr>
          <p:nvPr/>
        </p:nvSpPr>
        <p:spPr bwMode="auto">
          <a:xfrm flipV="1">
            <a:off x="5940152" y="2420888"/>
            <a:ext cx="1800200" cy="72008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26" name="Line 132"/>
          <p:cNvSpPr>
            <a:spLocks noChangeShapeType="1"/>
          </p:cNvSpPr>
          <p:nvPr/>
        </p:nvSpPr>
        <p:spPr bwMode="auto">
          <a:xfrm>
            <a:off x="4211960" y="2492896"/>
            <a:ext cx="0" cy="1296144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127" name="Line 132"/>
          <p:cNvSpPr>
            <a:spLocks noChangeShapeType="1"/>
          </p:cNvSpPr>
          <p:nvPr/>
        </p:nvSpPr>
        <p:spPr bwMode="auto">
          <a:xfrm flipH="1" flipV="1">
            <a:off x="2987824" y="3789040"/>
            <a:ext cx="1224136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8" name="Text Box 143"/>
          <p:cNvSpPr txBox="1">
            <a:spLocks noChangeArrowheads="1"/>
          </p:cNvSpPr>
          <p:nvPr/>
        </p:nvSpPr>
        <p:spPr bwMode="auto">
          <a:xfrm>
            <a:off x="1979712" y="2636912"/>
            <a:ext cx="1116013" cy="30777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  <a:sp3d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fi-FI" altLang="fi-FI" sz="1400" b="1" dirty="0" smtClean="0"/>
              <a:t>Maaliin</a:t>
            </a:r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6804248" y="3570906"/>
            <a:ext cx="216024" cy="3621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103" name="Text Box 109"/>
          <p:cNvSpPr txBox="1">
            <a:spLocks noChangeArrowheads="1"/>
          </p:cNvSpPr>
          <p:nvPr/>
        </p:nvSpPr>
        <p:spPr bwMode="auto">
          <a:xfrm>
            <a:off x="7956376" y="2492896"/>
            <a:ext cx="8640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2,2 km</a:t>
            </a:r>
            <a:br>
              <a:rPr lang="fi-FI" altLang="fi-FI" sz="1400" b="1" dirty="0" smtClean="0"/>
            </a:br>
            <a:r>
              <a:rPr lang="fi-FI" altLang="fi-FI" sz="1400" b="1" dirty="0" smtClean="0"/>
              <a:t>4,0 km</a:t>
            </a:r>
          </a:p>
        </p:txBody>
      </p:sp>
      <p:sp>
        <p:nvSpPr>
          <p:cNvPr id="104" name="Text Box 109"/>
          <p:cNvSpPr txBox="1">
            <a:spLocks noChangeArrowheads="1"/>
          </p:cNvSpPr>
          <p:nvPr/>
        </p:nvSpPr>
        <p:spPr bwMode="auto">
          <a:xfrm>
            <a:off x="6512804" y="2924944"/>
            <a:ext cx="10115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Katsomo</a:t>
            </a:r>
            <a:endParaRPr lang="fi-FI" altLang="fi-FI" sz="1400" b="1" dirty="0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7201331" y="5467003"/>
            <a:ext cx="106973" cy="1222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1800"/>
          </a:p>
        </p:txBody>
      </p:sp>
      <p:sp>
        <p:nvSpPr>
          <p:cNvPr id="106" name="Kaari 105"/>
          <p:cNvSpPr/>
          <p:nvPr/>
        </p:nvSpPr>
        <p:spPr>
          <a:xfrm>
            <a:off x="395536" y="1988840"/>
            <a:ext cx="1152128" cy="864096"/>
          </a:xfrm>
          <a:prstGeom prst="arc">
            <a:avLst>
              <a:gd name="adj1" fmla="val 5389456"/>
              <a:gd name="adj2" fmla="val 52734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7" name="Text Box 109"/>
          <p:cNvSpPr txBox="1">
            <a:spLocks noChangeArrowheads="1"/>
          </p:cNvSpPr>
          <p:nvPr/>
        </p:nvSpPr>
        <p:spPr bwMode="auto">
          <a:xfrm>
            <a:off x="2411760" y="5877272"/>
            <a:ext cx="7920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 smtClean="0"/>
              <a:t>Lampi</a:t>
            </a:r>
            <a:endParaRPr lang="fi-FI" altLang="fi-FI" sz="1400" b="1" dirty="0"/>
          </a:p>
        </p:txBody>
      </p:sp>
      <p:sp>
        <p:nvSpPr>
          <p:cNvPr id="87" name="Rectangle 7"/>
          <p:cNvSpPr>
            <a:spLocks noChangeArrowheads="1"/>
          </p:cNvSpPr>
          <p:nvPr/>
        </p:nvSpPr>
        <p:spPr bwMode="auto">
          <a:xfrm rot="10800000" flipV="1">
            <a:off x="4860032" y="2348880"/>
            <a:ext cx="999729" cy="360040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>
              <a:spcBef>
                <a:spcPct val="50000"/>
              </a:spcBef>
              <a:defRPr/>
            </a:pPr>
            <a:r>
              <a:rPr lang="fi-FI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Lähtö</a:t>
            </a:r>
            <a:endParaRPr lang="fi-FI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Oval 18"/>
          <p:cNvSpPr>
            <a:spLocks noChangeArrowheads="1"/>
          </p:cNvSpPr>
          <p:nvPr/>
        </p:nvSpPr>
        <p:spPr bwMode="auto">
          <a:xfrm>
            <a:off x="7407688" y="620688"/>
            <a:ext cx="819150" cy="1492226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7" name="Line 132"/>
          <p:cNvSpPr>
            <a:spLocks noChangeShapeType="1"/>
          </p:cNvSpPr>
          <p:nvPr/>
        </p:nvSpPr>
        <p:spPr bwMode="auto">
          <a:xfrm flipV="1">
            <a:off x="8226838" y="1484784"/>
            <a:ext cx="0" cy="9525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99" name="Line 132"/>
          <p:cNvSpPr>
            <a:spLocks noChangeShapeType="1"/>
          </p:cNvSpPr>
          <p:nvPr/>
        </p:nvSpPr>
        <p:spPr bwMode="auto">
          <a:xfrm>
            <a:off x="7407687" y="1431926"/>
            <a:ext cx="0" cy="168275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1" name="Text Box 22"/>
          <p:cNvSpPr txBox="1">
            <a:spLocks noChangeArrowheads="1"/>
          </p:cNvSpPr>
          <p:nvPr/>
        </p:nvSpPr>
        <p:spPr bwMode="auto">
          <a:xfrm>
            <a:off x="6875754" y="332656"/>
            <a:ext cx="1150326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Sakkorinki</a:t>
            </a:r>
          </a:p>
        </p:txBody>
      </p:sp>
      <p:sp>
        <p:nvSpPr>
          <p:cNvPr id="109" name="Text Box 22"/>
          <p:cNvSpPr txBox="1">
            <a:spLocks noChangeArrowheads="1"/>
          </p:cNvSpPr>
          <p:nvPr/>
        </p:nvSpPr>
        <p:spPr bwMode="auto">
          <a:xfrm>
            <a:off x="6876256" y="332656"/>
            <a:ext cx="1150326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400" b="1" dirty="0"/>
              <a:t>Sakkorinki</a:t>
            </a:r>
          </a:p>
        </p:txBody>
      </p:sp>
    </p:spTree>
    <p:extLst>
      <p:ext uri="{BB962C8B-B14F-4D97-AF65-F5344CB8AC3E}">
        <p14:creationId xmlns:p14="http://schemas.microsoft.com/office/powerpoint/2010/main" val="41116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7255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95"/>
          <p:cNvCxnSpPr/>
          <p:nvPr/>
        </p:nvCxnSpPr>
        <p:spPr>
          <a:xfrm flipV="1">
            <a:off x="827584" y="1628800"/>
            <a:ext cx="360040" cy="64807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95"/>
          <p:cNvCxnSpPr/>
          <p:nvPr/>
        </p:nvCxnSpPr>
        <p:spPr>
          <a:xfrm flipV="1">
            <a:off x="1187624" y="1556792"/>
            <a:ext cx="288032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95"/>
          <p:cNvCxnSpPr/>
          <p:nvPr/>
        </p:nvCxnSpPr>
        <p:spPr>
          <a:xfrm flipV="1">
            <a:off x="1835696" y="1124744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95"/>
          <p:cNvCxnSpPr/>
          <p:nvPr/>
        </p:nvCxnSpPr>
        <p:spPr>
          <a:xfrm flipV="1">
            <a:off x="1475656" y="1412776"/>
            <a:ext cx="216024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5"/>
          <p:cNvCxnSpPr/>
          <p:nvPr/>
        </p:nvCxnSpPr>
        <p:spPr>
          <a:xfrm flipV="1">
            <a:off x="1691680" y="1268760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95"/>
          <p:cNvCxnSpPr/>
          <p:nvPr/>
        </p:nvCxnSpPr>
        <p:spPr>
          <a:xfrm flipV="1">
            <a:off x="1979712" y="1052736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5"/>
          <p:cNvCxnSpPr/>
          <p:nvPr/>
        </p:nvCxnSpPr>
        <p:spPr>
          <a:xfrm>
            <a:off x="2123728" y="1052736"/>
            <a:ext cx="144016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5"/>
          <p:cNvCxnSpPr/>
          <p:nvPr/>
        </p:nvCxnSpPr>
        <p:spPr>
          <a:xfrm flipH="1" flipV="1">
            <a:off x="2339712" y="1124744"/>
            <a:ext cx="7204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95"/>
          <p:cNvCxnSpPr/>
          <p:nvPr/>
        </p:nvCxnSpPr>
        <p:spPr>
          <a:xfrm flipH="1" flipV="1">
            <a:off x="2267704" y="1052736"/>
            <a:ext cx="7204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95"/>
          <p:cNvCxnSpPr/>
          <p:nvPr/>
        </p:nvCxnSpPr>
        <p:spPr>
          <a:xfrm flipH="1" flipV="1">
            <a:off x="2411720" y="1268760"/>
            <a:ext cx="144056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95"/>
          <p:cNvCxnSpPr/>
          <p:nvPr/>
        </p:nvCxnSpPr>
        <p:spPr>
          <a:xfrm flipH="1" flipV="1">
            <a:off x="2555736" y="1700808"/>
            <a:ext cx="360080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95"/>
          <p:cNvCxnSpPr/>
          <p:nvPr/>
        </p:nvCxnSpPr>
        <p:spPr>
          <a:xfrm flipH="1" flipV="1">
            <a:off x="2915816" y="2060848"/>
            <a:ext cx="504056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95"/>
          <p:cNvCxnSpPr/>
          <p:nvPr/>
        </p:nvCxnSpPr>
        <p:spPr>
          <a:xfrm flipV="1">
            <a:off x="2771800" y="22768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95"/>
          <p:cNvCxnSpPr/>
          <p:nvPr/>
        </p:nvCxnSpPr>
        <p:spPr>
          <a:xfrm flipV="1">
            <a:off x="2699792" y="2348880"/>
            <a:ext cx="7196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95"/>
          <p:cNvCxnSpPr/>
          <p:nvPr/>
        </p:nvCxnSpPr>
        <p:spPr>
          <a:xfrm flipV="1">
            <a:off x="2483768" y="2492896"/>
            <a:ext cx="21598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95"/>
          <p:cNvCxnSpPr/>
          <p:nvPr/>
        </p:nvCxnSpPr>
        <p:spPr>
          <a:xfrm flipV="1">
            <a:off x="2195736" y="2708920"/>
            <a:ext cx="288032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95"/>
          <p:cNvCxnSpPr/>
          <p:nvPr/>
        </p:nvCxnSpPr>
        <p:spPr>
          <a:xfrm flipV="1">
            <a:off x="2051720" y="3068960"/>
            <a:ext cx="14397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5"/>
          <p:cNvCxnSpPr/>
          <p:nvPr/>
        </p:nvCxnSpPr>
        <p:spPr>
          <a:xfrm>
            <a:off x="1403648" y="2708920"/>
            <a:ext cx="648072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95"/>
          <p:cNvCxnSpPr/>
          <p:nvPr/>
        </p:nvCxnSpPr>
        <p:spPr>
          <a:xfrm>
            <a:off x="1115616" y="2492896"/>
            <a:ext cx="28799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5"/>
          <p:cNvCxnSpPr/>
          <p:nvPr/>
        </p:nvCxnSpPr>
        <p:spPr>
          <a:xfrm>
            <a:off x="827584" y="2276872"/>
            <a:ext cx="28799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107504" y="116632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©MML 2016</a:t>
            </a:r>
            <a:endParaRPr lang="fi-FI" sz="1400" dirty="0"/>
          </a:p>
        </p:txBody>
      </p:sp>
      <p:cxnSp>
        <p:nvCxnSpPr>
          <p:cNvPr id="80" name="Suora nuoliyhdysviiva 79"/>
          <p:cNvCxnSpPr/>
          <p:nvPr/>
        </p:nvCxnSpPr>
        <p:spPr>
          <a:xfrm flipV="1">
            <a:off x="1331640" y="1268760"/>
            <a:ext cx="360016" cy="21602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kstiruutu 81"/>
          <p:cNvSpPr txBox="1"/>
          <p:nvPr/>
        </p:nvSpPr>
        <p:spPr>
          <a:xfrm>
            <a:off x="395536" y="1743199"/>
            <a:ext cx="1157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/>
              <a:t>Stadion</a:t>
            </a:r>
            <a:endParaRPr lang="fi-FI" b="1" dirty="0"/>
          </a:p>
        </p:txBody>
      </p:sp>
      <p:sp>
        <p:nvSpPr>
          <p:cNvPr id="87" name="Tekstiruutu 6"/>
          <p:cNvSpPr txBox="1">
            <a:spLocks noChangeArrowheads="1"/>
          </p:cNvSpPr>
          <p:nvPr/>
        </p:nvSpPr>
        <p:spPr bwMode="auto">
          <a:xfrm>
            <a:off x="2051720" y="2060848"/>
            <a:ext cx="360362" cy="36830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8" name="Tekstiruutu 87"/>
          <p:cNvSpPr txBox="1"/>
          <p:nvPr/>
        </p:nvSpPr>
        <p:spPr>
          <a:xfrm>
            <a:off x="2627784" y="404664"/>
            <a:ext cx="2088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b="1" dirty="0" smtClean="0">
                <a:solidFill>
                  <a:srgbClr val="FF0000"/>
                </a:solidFill>
              </a:rPr>
              <a:t>2,2 km</a:t>
            </a:r>
            <a:endParaRPr lang="fi-FI" sz="4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95"/>
          <p:cNvCxnSpPr/>
          <p:nvPr/>
        </p:nvCxnSpPr>
        <p:spPr>
          <a:xfrm flipH="1" flipV="1">
            <a:off x="3635896" y="2636912"/>
            <a:ext cx="432048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95"/>
          <p:cNvCxnSpPr/>
          <p:nvPr/>
        </p:nvCxnSpPr>
        <p:spPr>
          <a:xfrm flipH="1" flipV="1">
            <a:off x="4067944" y="3068960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95"/>
          <p:cNvCxnSpPr/>
          <p:nvPr/>
        </p:nvCxnSpPr>
        <p:spPr>
          <a:xfrm flipH="1">
            <a:off x="4788024" y="3645024"/>
            <a:ext cx="144016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95"/>
          <p:cNvCxnSpPr/>
          <p:nvPr/>
        </p:nvCxnSpPr>
        <p:spPr>
          <a:xfrm flipH="1" flipV="1">
            <a:off x="4283968" y="3284984"/>
            <a:ext cx="504056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95"/>
          <p:cNvCxnSpPr/>
          <p:nvPr/>
        </p:nvCxnSpPr>
        <p:spPr>
          <a:xfrm flipH="1" flipV="1">
            <a:off x="3419872" y="2420888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95"/>
          <p:cNvCxnSpPr/>
          <p:nvPr/>
        </p:nvCxnSpPr>
        <p:spPr>
          <a:xfrm flipV="1">
            <a:off x="5004048" y="3501008"/>
            <a:ext cx="360040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95"/>
          <p:cNvCxnSpPr/>
          <p:nvPr/>
        </p:nvCxnSpPr>
        <p:spPr>
          <a:xfrm flipH="1" flipV="1">
            <a:off x="4644008" y="3645024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95"/>
          <p:cNvCxnSpPr/>
          <p:nvPr/>
        </p:nvCxnSpPr>
        <p:spPr>
          <a:xfrm flipH="1" flipV="1">
            <a:off x="4355976" y="3429000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95"/>
          <p:cNvCxnSpPr/>
          <p:nvPr/>
        </p:nvCxnSpPr>
        <p:spPr>
          <a:xfrm flipH="1" flipV="1">
            <a:off x="3923928" y="3068960"/>
            <a:ext cx="432048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95"/>
          <p:cNvCxnSpPr/>
          <p:nvPr/>
        </p:nvCxnSpPr>
        <p:spPr>
          <a:xfrm flipH="1" flipV="1">
            <a:off x="3635896" y="2780928"/>
            <a:ext cx="288032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95"/>
          <p:cNvCxnSpPr/>
          <p:nvPr/>
        </p:nvCxnSpPr>
        <p:spPr>
          <a:xfrm flipH="1" flipV="1">
            <a:off x="3347864" y="2492896"/>
            <a:ext cx="288032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95"/>
          <p:cNvCxnSpPr/>
          <p:nvPr/>
        </p:nvCxnSpPr>
        <p:spPr>
          <a:xfrm flipH="1" flipV="1">
            <a:off x="3203848" y="2348880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95"/>
          <p:cNvCxnSpPr/>
          <p:nvPr/>
        </p:nvCxnSpPr>
        <p:spPr>
          <a:xfrm flipH="1" flipV="1">
            <a:off x="2987824" y="22768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 flipH="1" flipV="1">
            <a:off x="3131840" y="2492896"/>
            <a:ext cx="288032" cy="28803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/>
          <p:nvPr/>
        </p:nvCxnSpPr>
        <p:spPr>
          <a:xfrm>
            <a:off x="3203848" y="2060848"/>
            <a:ext cx="432048" cy="28803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95"/>
          <p:cNvCxnSpPr/>
          <p:nvPr/>
        </p:nvCxnSpPr>
        <p:spPr>
          <a:xfrm flipH="1">
            <a:off x="4932040" y="3573016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95"/>
          <p:cNvCxnSpPr/>
          <p:nvPr/>
        </p:nvCxnSpPr>
        <p:spPr>
          <a:xfrm flipH="1">
            <a:off x="5508104" y="3068960"/>
            <a:ext cx="144016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95"/>
          <p:cNvCxnSpPr/>
          <p:nvPr/>
        </p:nvCxnSpPr>
        <p:spPr>
          <a:xfrm flipH="1">
            <a:off x="5364088" y="3356992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95"/>
          <p:cNvCxnSpPr/>
          <p:nvPr/>
        </p:nvCxnSpPr>
        <p:spPr>
          <a:xfrm flipH="1">
            <a:off x="5652120" y="2924944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95"/>
          <p:cNvCxnSpPr/>
          <p:nvPr/>
        </p:nvCxnSpPr>
        <p:spPr>
          <a:xfrm flipH="1">
            <a:off x="5796136" y="2780928"/>
            <a:ext cx="216024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95"/>
          <p:cNvCxnSpPr/>
          <p:nvPr/>
        </p:nvCxnSpPr>
        <p:spPr>
          <a:xfrm flipH="1">
            <a:off x="6012160" y="2780928"/>
            <a:ext cx="288032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95"/>
          <p:cNvCxnSpPr/>
          <p:nvPr/>
        </p:nvCxnSpPr>
        <p:spPr>
          <a:xfrm flipH="1">
            <a:off x="6300192" y="2708920"/>
            <a:ext cx="360040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95"/>
          <p:cNvCxnSpPr/>
          <p:nvPr/>
        </p:nvCxnSpPr>
        <p:spPr>
          <a:xfrm>
            <a:off x="6660232" y="2708920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95"/>
          <p:cNvCxnSpPr/>
          <p:nvPr/>
        </p:nvCxnSpPr>
        <p:spPr>
          <a:xfrm flipH="1">
            <a:off x="6660232" y="2780928"/>
            <a:ext cx="72008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95"/>
          <p:cNvCxnSpPr/>
          <p:nvPr/>
        </p:nvCxnSpPr>
        <p:spPr>
          <a:xfrm flipH="1">
            <a:off x="6084168" y="3212976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95"/>
          <p:cNvCxnSpPr/>
          <p:nvPr/>
        </p:nvCxnSpPr>
        <p:spPr>
          <a:xfrm flipH="1">
            <a:off x="6372200" y="3068960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95"/>
          <p:cNvCxnSpPr/>
          <p:nvPr/>
        </p:nvCxnSpPr>
        <p:spPr>
          <a:xfrm flipH="1">
            <a:off x="5724128" y="3429000"/>
            <a:ext cx="360040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95"/>
          <p:cNvCxnSpPr/>
          <p:nvPr/>
        </p:nvCxnSpPr>
        <p:spPr>
          <a:xfrm flipH="1">
            <a:off x="5436096" y="3645024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5"/>
          <p:cNvCxnSpPr/>
          <p:nvPr/>
        </p:nvCxnSpPr>
        <p:spPr>
          <a:xfrm flipH="1">
            <a:off x="5220072" y="3861048"/>
            <a:ext cx="216024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5"/>
          <p:cNvCxnSpPr/>
          <p:nvPr/>
        </p:nvCxnSpPr>
        <p:spPr>
          <a:xfrm flipH="1" flipV="1">
            <a:off x="5004048" y="40770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5"/>
          <p:cNvCxnSpPr/>
          <p:nvPr/>
        </p:nvCxnSpPr>
        <p:spPr>
          <a:xfrm flipH="1" flipV="1">
            <a:off x="4860032" y="3861048"/>
            <a:ext cx="144016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1" y="4437112"/>
            <a:ext cx="8937625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Tekstiruutu 67"/>
          <p:cNvSpPr txBox="1"/>
          <p:nvPr/>
        </p:nvSpPr>
        <p:spPr>
          <a:xfrm>
            <a:off x="6660232" y="4581128"/>
            <a:ext cx="2117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Kokonaisnousu 41 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408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7255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95"/>
          <p:cNvCxnSpPr/>
          <p:nvPr/>
        </p:nvCxnSpPr>
        <p:spPr>
          <a:xfrm flipV="1">
            <a:off x="827584" y="1628800"/>
            <a:ext cx="360040" cy="64807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95"/>
          <p:cNvCxnSpPr/>
          <p:nvPr/>
        </p:nvCxnSpPr>
        <p:spPr>
          <a:xfrm flipV="1">
            <a:off x="1187624" y="1556792"/>
            <a:ext cx="288032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95"/>
          <p:cNvCxnSpPr/>
          <p:nvPr/>
        </p:nvCxnSpPr>
        <p:spPr>
          <a:xfrm flipV="1">
            <a:off x="1835696" y="1124744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95"/>
          <p:cNvCxnSpPr/>
          <p:nvPr/>
        </p:nvCxnSpPr>
        <p:spPr>
          <a:xfrm flipV="1">
            <a:off x="1475656" y="1412776"/>
            <a:ext cx="216024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5"/>
          <p:cNvCxnSpPr/>
          <p:nvPr/>
        </p:nvCxnSpPr>
        <p:spPr>
          <a:xfrm flipV="1">
            <a:off x="1691680" y="1268760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95"/>
          <p:cNvCxnSpPr/>
          <p:nvPr/>
        </p:nvCxnSpPr>
        <p:spPr>
          <a:xfrm flipV="1">
            <a:off x="1979712" y="1052736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5"/>
          <p:cNvCxnSpPr/>
          <p:nvPr/>
        </p:nvCxnSpPr>
        <p:spPr>
          <a:xfrm>
            <a:off x="2123728" y="1052736"/>
            <a:ext cx="144016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5"/>
          <p:cNvCxnSpPr/>
          <p:nvPr/>
        </p:nvCxnSpPr>
        <p:spPr>
          <a:xfrm flipH="1" flipV="1">
            <a:off x="2339712" y="1124744"/>
            <a:ext cx="7204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95"/>
          <p:cNvCxnSpPr/>
          <p:nvPr/>
        </p:nvCxnSpPr>
        <p:spPr>
          <a:xfrm flipH="1" flipV="1">
            <a:off x="2267704" y="1052736"/>
            <a:ext cx="7204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95"/>
          <p:cNvCxnSpPr/>
          <p:nvPr/>
        </p:nvCxnSpPr>
        <p:spPr>
          <a:xfrm flipH="1" flipV="1">
            <a:off x="2411720" y="1268760"/>
            <a:ext cx="144056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95"/>
          <p:cNvCxnSpPr/>
          <p:nvPr/>
        </p:nvCxnSpPr>
        <p:spPr>
          <a:xfrm flipH="1" flipV="1">
            <a:off x="2555736" y="1700808"/>
            <a:ext cx="360080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95"/>
          <p:cNvCxnSpPr/>
          <p:nvPr/>
        </p:nvCxnSpPr>
        <p:spPr>
          <a:xfrm flipH="1" flipV="1">
            <a:off x="2915816" y="2060848"/>
            <a:ext cx="504056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95"/>
          <p:cNvCxnSpPr/>
          <p:nvPr/>
        </p:nvCxnSpPr>
        <p:spPr>
          <a:xfrm flipV="1">
            <a:off x="2771800" y="22768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95"/>
          <p:cNvCxnSpPr/>
          <p:nvPr/>
        </p:nvCxnSpPr>
        <p:spPr>
          <a:xfrm flipV="1">
            <a:off x="2699792" y="2348880"/>
            <a:ext cx="7196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95"/>
          <p:cNvCxnSpPr/>
          <p:nvPr/>
        </p:nvCxnSpPr>
        <p:spPr>
          <a:xfrm flipV="1">
            <a:off x="2483768" y="2492896"/>
            <a:ext cx="21598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95"/>
          <p:cNvCxnSpPr/>
          <p:nvPr/>
        </p:nvCxnSpPr>
        <p:spPr>
          <a:xfrm flipV="1">
            <a:off x="2195736" y="2708920"/>
            <a:ext cx="288032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95"/>
          <p:cNvCxnSpPr/>
          <p:nvPr/>
        </p:nvCxnSpPr>
        <p:spPr>
          <a:xfrm flipV="1">
            <a:off x="2051720" y="3068960"/>
            <a:ext cx="14397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5"/>
          <p:cNvCxnSpPr/>
          <p:nvPr/>
        </p:nvCxnSpPr>
        <p:spPr>
          <a:xfrm>
            <a:off x="1403648" y="2708920"/>
            <a:ext cx="648072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95"/>
          <p:cNvCxnSpPr/>
          <p:nvPr/>
        </p:nvCxnSpPr>
        <p:spPr>
          <a:xfrm>
            <a:off x="1115616" y="2492896"/>
            <a:ext cx="28799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5"/>
          <p:cNvCxnSpPr/>
          <p:nvPr/>
        </p:nvCxnSpPr>
        <p:spPr>
          <a:xfrm>
            <a:off x="827584" y="2276872"/>
            <a:ext cx="28799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107504" y="116632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©MML 2016</a:t>
            </a:r>
            <a:endParaRPr lang="fi-FI" sz="1400" dirty="0"/>
          </a:p>
        </p:txBody>
      </p:sp>
      <p:cxnSp>
        <p:nvCxnSpPr>
          <p:cNvPr id="80" name="Suora nuoliyhdysviiva 79"/>
          <p:cNvCxnSpPr/>
          <p:nvPr/>
        </p:nvCxnSpPr>
        <p:spPr>
          <a:xfrm flipV="1">
            <a:off x="1331640" y="1268760"/>
            <a:ext cx="360016" cy="21602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kstiruutu 81"/>
          <p:cNvSpPr txBox="1"/>
          <p:nvPr/>
        </p:nvSpPr>
        <p:spPr>
          <a:xfrm>
            <a:off x="395536" y="1743199"/>
            <a:ext cx="1157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/>
              <a:t>Stadion</a:t>
            </a:r>
            <a:endParaRPr lang="fi-FI" b="1" dirty="0"/>
          </a:p>
        </p:txBody>
      </p:sp>
      <p:sp>
        <p:nvSpPr>
          <p:cNvPr id="87" name="Tekstiruutu 6"/>
          <p:cNvSpPr txBox="1">
            <a:spLocks noChangeArrowheads="1"/>
          </p:cNvSpPr>
          <p:nvPr/>
        </p:nvSpPr>
        <p:spPr bwMode="auto">
          <a:xfrm>
            <a:off x="2051720" y="2060848"/>
            <a:ext cx="360362" cy="36830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8" name="Tekstiruutu 87"/>
          <p:cNvSpPr txBox="1"/>
          <p:nvPr/>
        </p:nvSpPr>
        <p:spPr>
          <a:xfrm>
            <a:off x="2627784" y="404664"/>
            <a:ext cx="2088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b="1" dirty="0">
                <a:solidFill>
                  <a:srgbClr val="FF0000"/>
                </a:solidFill>
              </a:rPr>
              <a:t>4</a:t>
            </a:r>
            <a:r>
              <a:rPr lang="fi-FI" sz="4400" b="1" dirty="0" smtClean="0">
                <a:solidFill>
                  <a:srgbClr val="FF0000"/>
                </a:solidFill>
              </a:rPr>
              <a:t>,0 km</a:t>
            </a:r>
            <a:endParaRPr lang="fi-FI" sz="4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95"/>
          <p:cNvCxnSpPr/>
          <p:nvPr/>
        </p:nvCxnSpPr>
        <p:spPr>
          <a:xfrm flipH="1" flipV="1">
            <a:off x="3635896" y="2636912"/>
            <a:ext cx="432048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95"/>
          <p:cNvCxnSpPr/>
          <p:nvPr/>
        </p:nvCxnSpPr>
        <p:spPr>
          <a:xfrm flipH="1" flipV="1">
            <a:off x="4067944" y="3068960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95"/>
          <p:cNvCxnSpPr/>
          <p:nvPr/>
        </p:nvCxnSpPr>
        <p:spPr>
          <a:xfrm flipH="1">
            <a:off x="4788024" y="3645024"/>
            <a:ext cx="144016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95"/>
          <p:cNvCxnSpPr/>
          <p:nvPr/>
        </p:nvCxnSpPr>
        <p:spPr>
          <a:xfrm flipH="1" flipV="1">
            <a:off x="4283968" y="3284984"/>
            <a:ext cx="504056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95"/>
          <p:cNvCxnSpPr/>
          <p:nvPr/>
        </p:nvCxnSpPr>
        <p:spPr>
          <a:xfrm flipH="1" flipV="1">
            <a:off x="3419872" y="2420888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95"/>
          <p:cNvCxnSpPr/>
          <p:nvPr/>
        </p:nvCxnSpPr>
        <p:spPr>
          <a:xfrm flipV="1">
            <a:off x="5004048" y="3501008"/>
            <a:ext cx="360040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95"/>
          <p:cNvCxnSpPr/>
          <p:nvPr/>
        </p:nvCxnSpPr>
        <p:spPr>
          <a:xfrm flipH="1" flipV="1">
            <a:off x="4644008" y="3645024"/>
            <a:ext cx="216024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95"/>
          <p:cNvCxnSpPr/>
          <p:nvPr/>
        </p:nvCxnSpPr>
        <p:spPr>
          <a:xfrm flipH="1" flipV="1">
            <a:off x="4355976" y="3429000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95"/>
          <p:cNvCxnSpPr/>
          <p:nvPr/>
        </p:nvCxnSpPr>
        <p:spPr>
          <a:xfrm flipH="1" flipV="1">
            <a:off x="3923928" y="3068960"/>
            <a:ext cx="432048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95"/>
          <p:cNvCxnSpPr/>
          <p:nvPr/>
        </p:nvCxnSpPr>
        <p:spPr>
          <a:xfrm flipH="1" flipV="1">
            <a:off x="3635896" y="2780928"/>
            <a:ext cx="288032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95"/>
          <p:cNvCxnSpPr/>
          <p:nvPr/>
        </p:nvCxnSpPr>
        <p:spPr>
          <a:xfrm flipH="1" flipV="1">
            <a:off x="3347864" y="2492896"/>
            <a:ext cx="288032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95"/>
          <p:cNvCxnSpPr/>
          <p:nvPr/>
        </p:nvCxnSpPr>
        <p:spPr>
          <a:xfrm flipH="1" flipV="1">
            <a:off x="3203848" y="2348880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95"/>
          <p:cNvCxnSpPr/>
          <p:nvPr/>
        </p:nvCxnSpPr>
        <p:spPr>
          <a:xfrm flipH="1" flipV="1">
            <a:off x="2987824" y="22768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 flipH="1" flipV="1">
            <a:off x="3131840" y="2492896"/>
            <a:ext cx="288032" cy="28803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/>
          <p:nvPr/>
        </p:nvCxnSpPr>
        <p:spPr>
          <a:xfrm>
            <a:off x="3203848" y="2060848"/>
            <a:ext cx="432048" cy="28803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95"/>
          <p:cNvCxnSpPr/>
          <p:nvPr/>
        </p:nvCxnSpPr>
        <p:spPr>
          <a:xfrm flipH="1">
            <a:off x="4932040" y="3573016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95"/>
          <p:cNvCxnSpPr/>
          <p:nvPr/>
        </p:nvCxnSpPr>
        <p:spPr>
          <a:xfrm flipH="1">
            <a:off x="5508104" y="3068960"/>
            <a:ext cx="144016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95"/>
          <p:cNvCxnSpPr/>
          <p:nvPr/>
        </p:nvCxnSpPr>
        <p:spPr>
          <a:xfrm flipH="1">
            <a:off x="5364088" y="3356992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95"/>
          <p:cNvCxnSpPr/>
          <p:nvPr/>
        </p:nvCxnSpPr>
        <p:spPr>
          <a:xfrm flipH="1">
            <a:off x="5652120" y="2924944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95"/>
          <p:cNvCxnSpPr/>
          <p:nvPr/>
        </p:nvCxnSpPr>
        <p:spPr>
          <a:xfrm flipH="1">
            <a:off x="5796136" y="2780928"/>
            <a:ext cx="216024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95"/>
          <p:cNvCxnSpPr/>
          <p:nvPr/>
        </p:nvCxnSpPr>
        <p:spPr>
          <a:xfrm>
            <a:off x="5724128" y="2636912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95"/>
          <p:cNvCxnSpPr/>
          <p:nvPr/>
        </p:nvCxnSpPr>
        <p:spPr>
          <a:xfrm flipH="1" flipV="1">
            <a:off x="7524328" y="1844824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95"/>
          <p:cNvCxnSpPr/>
          <p:nvPr/>
        </p:nvCxnSpPr>
        <p:spPr>
          <a:xfrm flipH="1">
            <a:off x="7524328" y="1700808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95"/>
          <p:cNvCxnSpPr/>
          <p:nvPr/>
        </p:nvCxnSpPr>
        <p:spPr>
          <a:xfrm flipH="1">
            <a:off x="7668344" y="1556792"/>
            <a:ext cx="360040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95"/>
          <p:cNvCxnSpPr/>
          <p:nvPr/>
        </p:nvCxnSpPr>
        <p:spPr>
          <a:xfrm flipH="1">
            <a:off x="6084168" y="3212976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95"/>
          <p:cNvCxnSpPr/>
          <p:nvPr/>
        </p:nvCxnSpPr>
        <p:spPr>
          <a:xfrm flipH="1">
            <a:off x="6372200" y="3068960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95"/>
          <p:cNvCxnSpPr/>
          <p:nvPr/>
        </p:nvCxnSpPr>
        <p:spPr>
          <a:xfrm flipH="1">
            <a:off x="5724128" y="3429000"/>
            <a:ext cx="360040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95"/>
          <p:cNvCxnSpPr/>
          <p:nvPr/>
        </p:nvCxnSpPr>
        <p:spPr>
          <a:xfrm flipH="1">
            <a:off x="5436096" y="3645024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5"/>
          <p:cNvCxnSpPr/>
          <p:nvPr/>
        </p:nvCxnSpPr>
        <p:spPr>
          <a:xfrm flipH="1">
            <a:off x="5220072" y="3861048"/>
            <a:ext cx="216024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5"/>
          <p:cNvCxnSpPr/>
          <p:nvPr/>
        </p:nvCxnSpPr>
        <p:spPr>
          <a:xfrm flipH="1" flipV="1">
            <a:off x="5004048" y="407707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5"/>
          <p:cNvCxnSpPr/>
          <p:nvPr/>
        </p:nvCxnSpPr>
        <p:spPr>
          <a:xfrm flipH="1" flipV="1">
            <a:off x="4860032" y="3861048"/>
            <a:ext cx="144016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95"/>
          <p:cNvCxnSpPr/>
          <p:nvPr/>
        </p:nvCxnSpPr>
        <p:spPr>
          <a:xfrm flipH="1">
            <a:off x="5364088" y="1628800"/>
            <a:ext cx="360040" cy="72008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95"/>
          <p:cNvCxnSpPr/>
          <p:nvPr/>
        </p:nvCxnSpPr>
        <p:spPr>
          <a:xfrm flipH="1">
            <a:off x="5724128" y="1484784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95"/>
          <p:cNvCxnSpPr/>
          <p:nvPr/>
        </p:nvCxnSpPr>
        <p:spPr>
          <a:xfrm>
            <a:off x="5364088" y="2348880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5"/>
          <p:cNvCxnSpPr/>
          <p:nvPr/>
        </p:nvCxnSpPr>
        <p:spPr>
          <a:xfrm flipH="1" flipV="1">
            <a:off x="5436096" y="2492896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5"/>
          <p:cNvCxnSpPr/>
          <p:nvPr/>
        </p:nvCxnSpPr>
        <p:spPr>
          <a:xfrm flipH="1">
            <a:off x="5868144" y="1340768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5"/>
          <p:cNvCxnSpPr/>
          <p:nvPr/>
        </p:nvCxnSpPr>
        <p:spPr>
          <a:xfrm flipH="1">
            <a:off x="6156176" y="1268760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6228184" y="1124744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5"/>
          <p:cNvCxnSpPr/>
          <p:nvPr/>
        </p:nvCxnSpPr>
        <p:spPr>
          <a:xfrm>
            <a:off x="6228184" y="836712"/>
            <a:ext cx="72008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5"/>
          <p:cNvCxnSpPr/>
          <p:nvPr/>
        </p:nvCxnSpPr>
        <p:spPr>
          <a:xfrm>
            <a:off x="6228184" y="620688"/>
            <a:ext cx="0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5"/>
          <p:cNvCxnSpPr/>
          <p:nvPr/>
        </p:nvCxnSpPr>
        <p:spPr>
          <a:xfrm flipH="1">
            <a:off x="6228184" y="404664"/>
            <a:ext cx="72008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5"/>
          <p:cNvCxnSpPr/>
          <p:nvPr/>
        </p:nvCxnSpPr>
        <p:spPr>
          <a:xfrm flipH="1">
            <a:off x="6300192" y="332656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95"/>
          <p:cNvCxnSpPr/>
          <p:nvPr/>
        </p:nvCxnSpPr>
        <p:spPr>
          <a:xfrm flipH="1">
            <a:off x="6444208" y="332656"/>
            <a:ext cx="216024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95"/>
          <p:cNvCxnSpPr/>
          <p:nvPr/>
        </p:nvCxnSpPr>
        <p:spPr>
          <a:xfrm flipH="1" flipV="1">
            <a:off x="6660232" y="332656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95"/>
          <p:cNvCxnSpPr/>
          <p:nvPr/>
        </p:nvCxnSpPr>
        <p:spPr>
          <a:xfrm flipH="1" flipV="1">
            <a:off x="6732240" y="404664"/>
            <a:ext cx="72008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95"/>
          <p:cNvCxnSpPr/>
          <p:nvPr/>
        </p:nvCxnSpPr>
        <p:spPr>
          <a:xfrm flipH="1" flipV="1">
            <a:off x="6804248" y="764704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95"/>
          <p:cNvCxnSpPr/>
          <p:nvPr/>
        </p:nvCxnSpPr>
        <p:spPr>
          <a:xfrm flipH="1" flipV="1">
            <a:off x="6876256" y="908720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95"/>
          <p:cNvCxnSpPr/>
          <p:nvPr/>
        </p:nvCxnSpPr>
        <p:spPr>
          <a:xfrm flipH="1" flipV="1">
            <a:off x="7020272" y="980728"/>
            <a:ext cx="72008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95"/>
          <p:cNvCxnSpPr/>
          <p:nvPr/>
        </p:nvCxnSpPr>
        <p:spPr>
          <a:xfrm flipH="1" flipV="1">
            <a:off x="7092280" y="1196752"/>
            <a:ext cx="72008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95"/>
          <p:cNvCxnSpPr/>
          <p:nvPr/>
        </p:nvCxnSpPr>
        <p:spPr>
          <a:xfrm>
            <a:off x="7164288" y="1412776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95"/>
          <p:cNvCxnSpPr/>
          <p:nvPr/>
        </p:nvCxnSpPr>
        <p:spPr>
          <a:xfrm flipH="1">
            <a:off x="7524328" y="1988840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95"/>
          <p:cNvCxnSpPr/>
          <p:nvPr/>
        </p:nvCxnSpPr>
        <p:spPr>
          <a:xfrm>
            <a:off x="7236296" y="1988840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95"/>
          <p:cNvCxnSpPr/>
          <p:nvPr/>
        </p:nvCxnSpPr>
        <p:spPr>
          <a:xfrm>
            <a:off x="7380312" y="2132856"/>
            <a:ext cx="144016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95"/>
          <p:cNvCxnSpPr/>
          <p:nvPr/>
        </p:nvCxnSpPr>
        <p:spPr>
          <a:xfrm>
            <a:off x="7236296" y="1556792"/>
            <a:ext cx="0" cy="43204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95"/>
          <p:cNvCxnSpPr/>
          <p:nvPr/>
        </p:nvCxnSpPr>
        <p:spPr>
          <a:xfrm flipH="1">
            <a:off x="8028384" y="1556792"/>
            <a:ext cx="216024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95"/>
          <p:cNvCxnSpPr/>
          <p:nvPr/>
        </p:nvCxnSpPr>
        <p:spPr>
          <a:xfrm flipH="1" flipV="1">
            <a:off x="8244408" y="1556792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95"/>
          <p:cNvCxnSpPr/>
          <p:nvPr/>
        </p:nvCxnSpPr>
        <p:spPr>
          <a:xfrm flipH="1" flipV="1">
            <a:off x="8388424" y="1700808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95"/>
          <p:cNvCxnSpPr/>
          <p:nvPr/>
        </p:nvCxnSpPr>
        <p:spPr>
          <a:xfrm flipH="1">
            <a:off x="8388424" y="1844824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95"/>
          <p:cNvCxnSpPr/>
          <p:nvPr/>
        </p:nvCxnSpPr>
        <p:spPr>
          <a:xfrm flipH="1">
            <a:off x="7668344" y="1988840"/>
            <a:ext cx="720080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95"/>
          <p:cNvCxnSpPr/>
          <p:nvPr/>
        </p:nvCxnSpPr>
        <p:spPr>
          <a:xfrm flipH="1">
            <a:off x="7596336" y="2348880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95"/>
          <p:cNvCxnSpPr/>
          <p:nvPr/>
        </p:nvCxnSpPr>
        <p:spPr>
          <a:xfrm flipH="1">
            <a:off x="7524328" y="2420888"/>
            <a:ext cx="72008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95"/>
          <p:cNvCxnSpPr/>
          <p:nvPr/>
        </p:nvCxnSpPr>
        <p:spPr>
          <a:xfrm>
            <a:off x="7524328" y="2492896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95"/>
          <p:cNvCxnSpPr/>
          <p:nvPr/>
        </p:nvCxnSpPr>
        <p:spPr>
          <a:xfrm flipH="1" flipV="1">
            <a:off x="7596336" y="2636912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95"/>
          <p:cNvCxnSpPr/>
          <p:nvPr/>
        </p:nvCxnSpPr>
        <p:spPr>
          <a:xfrm flipH="1" flipV="1">
            <a:off x="7884368" y="2852936"/>
            <a:ext cx="360040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95"/>
          <p:cNvCxnSpPr/>
          <p:nvPr/>
        </p:nvCxnSpPr>
        <p:spPr>
          <a:xfrm flipH="1" flipV="1">
            <a:off x="8244408" y="2924944"/>
            <a:ext cx="288032" cy="216024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95"/>
          <p:cNvCxnSpPr/>
          <p:nvPr/>
        </p:nvCxnSpPr>
        <p:spPr>
          <a:xfrm flipH="1" flipV="1">
            <a:off x="8532440" y="3140968"/>
            <a:ext cx="216024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95"/>
          <p:cNvCxnSpPr/>
          <p:nvPr/>
        </p:nvCxnSpPr>
        <p:spPr>
          <a:xfrm flipH="1" flipV="1">
            <a:off x="6660232" y="3068960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95"/>
          <p:cNvCxnSpPr/>
          <p:nvPr/>
        </p:nvCxnSpPr>
        <p:spPr>
          <a:xfrm flipH="1" flipV="1">
            <a:off x="7884368" y="3645024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95"/>
          <p:cNvCxnSpPr/>
          <p:nvPr/>
        </p:nvCxnSpPr>
        <p:spPr>
          <a:xfrm flipH="1" flipV="1">
            <a:off x="8100392" y="3717032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95"/>
          <p:cNvCxnSpPr/>
          <p:nvPr/>
        </p:nvCxnSpPr>
        <p:spPr>
          <a:xfrm flipH="1" flipV="1">
            <a:off x="8244408" y="3861048"/>
            <a:ext cx="216024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95"/>
          <p:cNvCxnSpPr/>
          <p:nvPr/>
        </p:nvCxnSpPr>
        <p:spPr>
          <a:xfrm flipH="1" flipV="1">
            <a:off x="8460432" y="4149080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95"/>
          <p:cNvCxnSpPr/>
          <p:nvPr/>
        </p:nvCxnSpPr>
        <p:spPr>
          <a:xfrm flipH="1">
            <a:off x="8604448" y="4077072"/>
            <a:ext cx="144016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95"/>
          <p:cNvCxnSpPr/>
          <p:nvPr/>
        </p:nvCxnSpPr>
        <p:spPr>
          <a:xfrm flipH="1">
            <a:off x="8748464" y="3789040"/>
            <a:ext cx="72008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95"/>
          <p:cNvCxnSpPr/>
          <p:nvPr/>
        </p:nvCxnSpPr>
        <p:spPr>
          <a:xfrm>
            <a:off x="8748464" y="3429000"/>
            <a:ext cx="72008" cy="36004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95"/>
          <p:cNvCxnSpPr/>
          <p:nvPr/>
        </p:nvCxnSpPr>
        <p:spPr>
          <a:xfrm flipH="1" flipV="1">
            <a:off x="6948264" y="3212976"/>
            <a:ext cx="72008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95"/>
          <p:cNvCxnSpPr/>
          <p:nvPr/>
        </p:nvCxnSpPr>
        <p:spPr>
          <a:xfrm flipH="1" flipV="1">
            <a:off x="7020272" y="3356992"/>
            <a:ext cx="216024" cy="288032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95"/>
          <p:cNvCxnSpPr/>
          <p:nvPr/>
        </p:nvCxnSpPr>
        <p:spPr>
          <a:xfrm flipH="1" flipV="1">
            <a:off x="7236296" y="3645024"/>
            <a:ext cx="144016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95"/>
          <p:cNvCxnSpPr/>
          <p:nvPr/>
        </p:nvCxnSpPr>
        <p:spPr>
          <a:xfrm flipH="1" flipV="1">
            <a:off x="7380312" y="3717032"/>
            <a:ext cx="216024" cy="72008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95"/>
          <p:cNvCxnSpPr/>
          <p:nvPr/>
        </p:nvCxnSpPr>
        <p:spPr>
          <a:xfrm flipH="1">
            <a:off x="7596336" y="3645024"/>
            <a:ext cx="288032" cy="144016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1" y="4437112"/>
            <a:ext cx="8937625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" name="Tekstiruutu 116"/>
          <p:cNvSpPr txBox="1"/>
          <p:nvPr/>
        </p:nvSpPr>
        <p:spPr>
          <a:xfrm>
            <a:off x="6660232" y="4581128"/>
            <a:ext cx="2117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Kokonaisnousu 97 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534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3457</TotalTime>
  <Words>49</Words>
  <Application>Microsoft Office PowerPoint</Application>
  <PresentationFormat>Näytössä katseltava diaesitys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PowerPoint-esitys</vt:lpstr>
      <vt:lpstr>PowerPoint-esitys</vt:lpstr>
      <vt:lpstr>PowerPoint-esitys</vt:lpstr>
    </vt:vector>
  </TitlesOfParts>
  <Company>Ericsson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Jukka Jaakkola</dc:creator>
  <cp:lastModifiedBy>Raimo Sevon</cp:lastModifiedBy>
  <cp:revision>56</cp:revision>
  <cp:lastPrinted>2017-02-11T10:59:23Z</cp:lastPrinted>
  <dcterms:created xsi:type="dcterms:W3CDTF">2015-12-28T12:17:42Z</dcterms:created>
  <dcterms:modified xsi:type="dcterms:W3CDTF">2017-10-06T05:18:27Z</dcterms:modified>
</cp:coreProperties>
</file>